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4" r:id="rId3"/>
    <p:sldId id="275" r:id="rId4"/>
    <p:sldId id="274" r:id="rId5"/>
    <p:sldId id="261" r:id="rId6"/>
    <p:sldId id="272" r:id="rId7"/>
    <p:sldId id="271" r:id="rId8"/>
    <p:sldId id="277" r:id="rId9"/>
    <p:sldId id="263" r:id="rId10"/>
    <p:sldId id="262" r:id="rId11"/>
    <p:sldId id="265" r:id="rId12"/>
    <p:sldId id="267" r:id="rId13"/>
    <p:sldId id="266" r:id="rId14"/>
    <p:sldId id="269" r:id="rId15"/>
    <p:sldId id="270" r:id="rId16"/>
    <p:sldId id="273" r:id="rId17"/>
    <p:sldId id="268" r:id="rId18"/>
    <p:sldId id="260" r:id="rId19"/>
    <p:sldId id="276" r:id="rId20"/>
    <p:sldId id="256" r:id="rId21"/>
    <p:sldId id="257" r:id="rId22"/>
    <p:sldId id="25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69E0A-A866-45FB-99DB-F1E672AE2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C81885-3A05-4103-A189-2FC857C64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4B8C2F-A2A0-4121-87BA-6E035913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9466-FE04-459D-B1DA-35583132A9B7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39C855-3559-43C8-93ED-46921D31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DD7A62-0CFA-4BC0-8270-2DC05C354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292E-A522-4392-8EF8-3E1E938012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04ECE-1237-4821-8A77-866FF9C9E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1D1C92-0064-468C-A329-AE049F5DB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E56A4-8BC4-4B72-BB53-027E2683C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9466-FE04-459D-B1DA-35583132A9B7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8F2C-ECDD-4B5D-82DF-CABA4984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CBCE2-F2F8-4F7F-8913-5729576B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292E-A522-4392-8EF8-3E1E938012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5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A6E303-05A7-440E-B21A-7AB2E3FA4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A33B25-3147-4287-B23F-020A508B5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43ED4F-8982-4CAE-9CC8-43FD537F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9466-FE04-459D-B1DA-35583132A9B7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38F31C-40B1-4AE5-9AE8-F3976503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88367A-F29B-4410-9202-8E7DFB223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292E-A522-4392-8EF8-3E1E938012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93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AF972-1AEC-4B90-B24F-426D229F2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8B9E58-249C-4FAB-B521-A3DB2C08A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5032A4-FD8C-4E89-A8E6-0DB3BA71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9466-FE04-459D-B1DA-35583132A9B7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3C32B2-E6E4-41F9-A926-96363275D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98E9A-0B64-4EF6-BA4F-C0BA3BB4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292E-A522-4392-8EF8-3E1E938012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20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1FB42-F7C4-4E8D-B9FD-BAF44430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491F73-74C1-49A1-923C-E2A2433E0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7CB625-9252-40E7-AFCE-479A57F50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9466-FE04-459D-B1DA-35583132A9B7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D4B519-2D98-4540-AD90-58FC3F097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DD6A5D-F235-4374-882F-93B9075E3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292E-A522-4392-8EF8-3E1E938012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45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464ABB-AAF1-450E-BF81-63A4A4E3A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7A97FE-29AF-4925-BC66-7CAEF530B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70D1FB-2CCC-4366-B466-4F234F5B2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3AB22-0F34-4739-B1E0-C2661D9E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9466-FE04-459D-B1DA-35583132A9B7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88A394-498B-4B21-9B8E-74A30AB9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219F1B-5B2B-4242-BF9F-D898954A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292E-A522-4392-8EF8-3E1E938012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44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49EA7-3D9D-4B95-BF26-BF6A6A140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17F24C-E3D5-405F-A697-D78C044AA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F7F7F7-CB44-42A3-9A01-F830986B1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725EBD-D4BF-4657-A427-178107F8F2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C65D33-CFEA-4761-A646-704C2D9B7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1F05999-A9F5-46E3-80C5-5989BB140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9466-FE04-459D-B1DA-35583132A9B7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2364B4C-1E55-4D8E-935E-91EA0E3C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8035EB-F95E-4F88-8054-B7D71535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292E-A522-4392-8EF8-3E1E938012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55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1319A-82D1-4F48-BD44-F6288C3F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E0BE111-71AD-40C7-AFFA-38EB97F23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9466-FE04-459D-B1DA-35583132A9B7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3E4A0D-0C06-4374-93AF-9A18E5AC5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9748E2-1907-48D4-96D7-95E94F324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292E-A522-4392-8EF8-3E1E938012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7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EDE42C-767D-4F21-AE67-CE5DA6BD0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9466-FE04-459D-B1DA-35583132A9B7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5201CA-75B5-402A-A0BD-E7656E425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7F4CF8-5325-4A6E-A629-3C87081D8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292E-A522-4392-8EF8-3E1E938012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54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29E5B-CF58-4999-AE95-8ECC70B0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B2F8FD-22C5-45EB-965D-802B206D4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9463CE-4270-453B-8963-9DCDE3B57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CB34C6-D81A-40A7-ADAC-31EDFACE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9466-FE04-459D-B1DA-35583132A9B7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E97D34-65CD-417F-962A-32A53E53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DA746A-4E4F-4491-A42B-D37AB237A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292E-A522-4392-8EF8-3E1E938012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64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89A4CE-C8B7-4CC2-9FE9-F2C32C7B0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4D9B55-3BF3-494A-B896-DEB10EFB1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EEF7E7-7792-4B71-B061-BAC9B0722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FBE3D5-15EA-401B-B9C0-8CA552DC9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9466-FE04-459D-B1DA-35583132A9B7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B3915D-F9EE-459E-B0BB-02AF07E2D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AEC86-6CF9-4519-BFCB-6039C5C00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292E-A522-4392-8EF8-3E1E938012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72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27980-1F34-46B3-A7A2-67DD2291F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865794-6D9E-4504-845C-7693D84F1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4E1553-7093-4558-A5FA-A8E7DF43C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49466-FE04-459D-B1DA-35583132A9B7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074916-0686-4FB4-B20E-968940104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7B5C21-34A6-4D90-B9E5-12D55CAE0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C292E-A522-4392-8EF8-3E1E938012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6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ACE55-5284-2DE6-0DA4-743488B0C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6E36B0-9CE1-6002-5F67-2328723955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320B2A-62DA-5ACE-4D40-2E2A2EF9E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22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CB3E5-C1C6-8467-59B9-0F9AD2228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0825ADC-52AA-177A-C52E-F3B04C8B0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65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BAB77-2BCF-397D-7CCD-4BF6FADE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AD6CE3-14DF-B899-678A-21FD0FA19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664" cy="690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7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32F8A-E967-DDCB-1432-AE91428E5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34EF7A4-3A3E-890C-EE7C-4899721B0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9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59139-F798-3E10-2DBA-2698779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3E7FA3-5B0A-5C51-8D10-E9F596588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23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7098E-9D70-BFA3-FAAC-7437D9901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56922-82D5-738D-DC97-91BA30D2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4FE8A95-2146-5459-B977-DB1960343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19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A1946-B74F-3B2C-E2CB-04E41C2D6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3275C-2D5E-2858-41B4-12109CBA7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B2B06B3-DD9D-8CC6-F944-CC1CA9B55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34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C5EC7-F9B8-FCF6-729B-42FF3177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39A08D1-50A8-4FC0-4B67-D657CD78B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6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84344-B9A1-FA90-D352-4A3198565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5F172-E58C-7A01-65D5-965F030E8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B0BC78-E3E0-C917-AEEB-1A9291E63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74236" cy="67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73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AB125-FDC1-30D1-239C-29EFBCE2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0ECF67-A25A-2F4C-1606-D77C6129D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5018" cy="680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84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C8B04-E080-95D0-61F4-6E70DC6E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1FC37D-8426-52E1-8479-998BD7DA9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28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6E919-803E-5E60-3975-A5B64CCD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833A74-DF6F-B059-0425-3DA5C9F75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65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1403AE-2D2E-4FA5-BCF7-42E279FDC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Аҳоли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орасида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соғлом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турмуш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тарзини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шакллантириш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бўйича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2030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йилгача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СТРАТЕГИЯ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FAA2B58-C2DB-48F4-8D86-B5801CACA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/>
              <a:t>1-боб. </a:t>
            </a:r>
            <a:r>
              <a:rPr lang="ru-RU" dirty="0" err="1"/>
              <a:t>Аҳоли</a:t>
            </a:r>
            <a:r>
              <a:rPr lang="ru-RU" dirty="0"/>
              <a:t> </a:t>
            </a:r>
            <a:r>
              <a:rPr lang="ru-RU" dirty="0" err="1"/>
              <a:t>орасида</a:t>
            </a:r>
            <a:r>
              <a:rPr lang="ru-RU" dirty="0"/>
              <a:t> </a:t>
            </a:r>
            <a:r>
              <a:rPr lang="ru-RU" dirty="0" err="1"/>
              <a:t>соғлом</a:t>
            </a:r>
            <a:r>
              <a:rPr lang="ru-RU" dirty="0"/>
              <a:t> </a:t>
            </a:r>
            <a:r>
              <a:rPr lang="ru-RU" dirty="0" err="1"/>
              <a:t>турмуш</a:t>
            </a:r>
            <a:r>
              <a:rPr lang="ru-RU" dirty="0"/>
              <a:t> </a:t>
            </a:r>
            <a:r>
              <a:rPr lang="ru-RU" dirty="0" err="1"/>
              <a:t>тарзини</a:t>
            </a:r>
            <a:r>
              <a:rPr lang="ru-RU" dirty="0"/>
              <a:t> </a:t>
            </a:r>
            <a:r>
              <a:rPr lang="ru-RU" dirty="0" err="1"/>
              <a:t>шакллантириш</a:t>
            </a:r>
            <a:r>
              <a:rPr lang="ru-RU" dirty="0"/>
              <a:t>, </a:t>
            </a:r>
            <a:r>
              <a:rPr lang="ru-RU" dirty="0" err="1"/>
              <a:t>юқумли</a:t>
            </a:r>
            <a:r>
              <a:rPr lang="ru-RU" dirty="0"/>
              <a:t> </a:t>
            </a:r>
            <a:r>
              <a:rPr lang="ru-RU" dirty="0" err="1"/>
              <a:t>бўлмаган</a:t>
            </a:r>
            <a:r>
              <a:rPr lang="ru-RU" dirty="0"/>
              <a:t> </a:t>
            </a:r>
            <a:r>
              <a:rPr lang="ru-RU" dirty="0" err="1"/>
              <a:t>касалликлар</a:t>
            </a:r>
            <a:r>
              <a:rPr lang="ru-RU" dirty="0"/>
              <a:t> </a:t>
            </a:r>
            <a:r>
              <a:rPr lang="ru-RU" dirty="0" err="1"/>
              <a:t>профилактикаси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саломатликни</a:t>
            </a:r>
            <a:r>
              <a:rPr lang="ru-RU" dirty="0"/>
              <a:t>  </a:t>
            </a:r>
            <a:r>
              <a:rPr lang="ru-RU" dirty="0" err="1"/>
              <a:t>мухофаза</a:t>
            </a:r>
            <a:r>
              <a:rPr lang="ru-RU" dirty="0"/>
              <a:t> </a:t>
            </a:r>
            <a:r>
              <a:rPr lang="ru-RU" dirty="0" err="1"/>
              <a:t>қилишда</a:t>
            </a:r>
            <a:r>
              <a:rPr lang="ru-RU" dirty="0"/>
              <a:t> </a:t>
            </a:r>
            <a:r>
              <a:rPr lang="ru-RU" dirty="0" err="1"/>
              <a:t>мавжуд</a:t>
            </a:r>
            <a:r>
              <a:rPr lang="ru-RU" dirty="0"/>
              <a:t> </a:t>
            </a:r>
            <a:r>
              <a:rPr lang="ru-RU" dirty="0" err="1"/>
              <a:t>муаммолар</a:t>
            </a:r>
            <a:endParaRPr lang="ru-RU" dirty="0"/>
          </a:p>
          <a:p>
            <a:endParaRPr lang="ru-RU" dirty="0"/>
          </a:p>
          <a:p>
            <a:pPr marL="0" indent="0" algn="ctr">
              <a:buNone/>
            </a:pPr>
            <a:r>
              <a:rPr lang="ru-RU" dirty="0"/>
              <a:t>2-боб. </a:t>
            </a:r>
            <a:r>
              <a:rPr lang="ru-RU" dirty="0" err="1"/>
              <a:t>Стратегиянинг</a:t>
            </a:r>
            <a:r>
              <a:rPr lang="ru-RU" dirty="0"/>
              <a:t> </a:t>
            </a:r>
            <a:r>
              <a:rPr lang="ru-RU" dirty="0" err="1"/>
              <a:t>асосий</a:t>
            </a:r>
            <a:r>
              <a:rPr lang="ru-RU" dirty="0"/>
              <a:t> </a:t>
            </a:r>
            <a:r>
              <a:rPr lang="ru-RU" dirty="0" err="1"/>
              <a:t>мақсад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вазифалари</a:t>
            </a:r>
            <a:endParaRPr lang="ru-RU" dirty="0"/>
          </a:p>
          <a:p>
            <a:endParaRPr lang="ru-RU" dirty="0"/>
          </a:p>
          <a:p>
            <a:pPr marL="0" indent="0" algn="ctr">
              <a:buNone/>
            </a:pPr>
            <a:r>
              <a:rPr lang="ru-RU" dirty="0"/>
              <a:t>3-боб. </a:t>
            </a:r>
            <a:r>
              <a:rPr lang="ru-RU" dirty="0" err="1"/>
              <a:t>Стратегиянинг</a:t>
            </a:r>
            <a:r>
              <a:rPr lang="ru-RU" dirty="0"/>
              <a:t> </a:t>
            </a:r>
            <a:r>
              <a:rPr lang="ru-RU" dirty="0" err="1"/>
              <a:t>устувор</a:t>
            </a:r>
            <a:r>
              <a:rPr lang="ru-RU" dirty="0"/>
              <a:t> </a:t>
            </a:r>
            <a:r>
              <a:rPr lang="ru-RU" dirty="0" err="1"/>
              <a:t>йўналишлари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амалга</a:t>
            </a:r>
            <a:r>
              <a:rPr lang="ru-RU" dirty="0"/>
              <a:t> </a:t>
            </a:r>
            <a:r>
              <a:rPr lang="ru-RU" dirty="0" err="1"/>
              <a:t>ошириш</a:t>
            </a:r>
            <a:r>
              <a:rPr lang="ru-RU" dirty="0"/>
              <a:t> </a:t>
            </a:r>
            <a:r>
              <a:rPr lang="ru-RU" dirty="0" err="1"/>
              <a:t>механизмлари</a:t>
            </a:r>
            <a:endParaRPr lang="ru-RU" dirty="0"/>
          </a:p>
          <a:p>
            <a:pPr marL="0" indent="0" algn="ctr">
              <a:buNone/>
            </a:pPr>
            <a:r>
              <a:rPr lang="ru-RU" dirty="0"/>
              <a:t>4-боб. </a:t>
            </a:r>
            <a:r>
              <a:rPr lang="ru-RU" dirty="0" err="1"/>
              <a:t>Стратегияни</a:t>
            </a:r>
            <a:r>
              <a:rPr lang="ru-RU" dirty="0"/>
              <a:t> </a:t>
            </a:r>
            <a:r>
              <a:rPr lang="ru-RU" dirty="0" err="1"/>
              <a:t>амалга</a:t>
            </a:r>
            <a:r>
              <a:rPr lang="ru-RU" dirty="0"/>
              <a:t> </a:t>
            </a:r>
            <a:r>
              <a:rPr lang="ru-RU" dirty="0" err="1"/>
              <a:t>оширишдан</a:t>
            </a:r>
            <a:r>
              <a:rPr lang="ru-RU" dirty="0"/>
              <a:t> </a:t>
            </a:r>
            <a:r>
              <a:rPr lang="ru-RU" dirty="0" err="1"/>
              <a:t>кутилаётган</a:t>
            </a:r>
            <a:r>
              <a:rPr lang="ru-RU" dirty="0"/>
              <a:t> </a:t>
            </a:r>
            <a:r>
              <a:rPr lang="ru-RU" dirty="0" err="1"/>
              <a:t>натижалар</a:t>
            </a:r>
            <a:endParaRPr lang="ru-RU" dirty="0"/>
          </a:p>
          <a:p>
            <a:endParaRPr lang="ru-RU" dirty="0"/>
          </a:p>
          <a:p>
            <a:pPr marL="0" indent="0" algn="ctr">
              <a:buNone/>
            </a:pPr>
            <a:r>
              <a:rPr lang="ru-RU" dirty="0"/>
              <a:t>5-боб. </a:t>
            </a:r>
            <a:r>
              <a:rPr lang="ru-RU" dirty="0" err="1"/>
              <a:t>Якунловчи</a:t>
            </a:r>
            <a:r>
              <a:rPr lang="ru-RU" dirty="0"/>
              <a:t> </a:t>
            </a:r>
            <a:r>
              <a:rPr lang="ru-RU" dirty="0" err="1"/>
              <a:t>қоидалар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284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6D5E0-D6EB-48DB-85AF-704CCCEF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Аҳоли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орасида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соғлом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турмуш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тарзини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шакллантириш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бўйича</a:t>
            </a:r>
            <a:b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2030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йилгача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стратегияни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амалга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ошириш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юзасидан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 ЧОРА ТАДБИРЛАР ДАСТУРИ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EDAEE0C-965C-4371-9D64-5ED0D492B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208129"/>
              </p:ext>
            </p:extLst>
          </p:nvPr>
        </p:nvGraphicFramePr>
        <p:xfrm>
          <a:off x="730624" y="2290916"/>
          <a:ext cx="10515599" cy="1133602"/>
        </p:xfrm>
        <a:graphic>
          <a:graphicData uri="http://schemas.openxmlformats.org/drawingml/2006/table">
            <a:tbl>
              <a:tblPr firstRow="1" firstCol="1" bandRow="1"/>
              <a:tblGrid>
                <a:gridCol w="460583">
                  <a:extLst>
                    <a:ext uri="{9D8B030D-6E8A-4147-A177-3AD203B41FA5}">
                      <a16:colId xmlns:a16="http://schemas.microsoft.com/office/drawing/2014/main" val="294727359"/>
                    </a:ext>
                  </a:extLst>
                </a:gridCol>
                <a:gridCol w="2513228">
                  <a:extLst>
                    <a:ext uri="{9D8B030D-6E8A-4147-A177-3AD203B41FA5}">
                      <a16:colId xmlns:a16="http://schemas.microsoft.com/office/drawing/2014/main" val="331279322"/>
                    </a:ext>
                  </a:extLst>
                </a:gridCol>
                <a:gridCol w="2856037">
                  <a:extLst>
                    <a:ext uri="{9D8B030D-6E8A-4147-A177-3AD203B41FA5}">
                      <a16:colId xmlns:a16="http://schemas.microsoft.com/office/drawing/2014/main" val="1304089365"/>
                    </a:ext>
                  </a:extLst>
                </a:gridCol>
                <a:gridCol w="1436431">
                  <a:extLst>
                    <a:ext uri="{9D8B030D-6E8A-4147-A177-3AD203B41FA5}">
                      <a16:colId xmlns:a16="http://schemas.microsoft.com/office/drawing/2014/main" val="2661295472"/>
                    </a:ext>
                  </a:extLst>
                </a:gridCol>
                <a:gridCol w="1436431">
                  <a:extLst>
                    <a:ext uri="{9D8B030D-6E8A-4147-A177-3AD203B41FA5}">
                      <a16:colId xmlns:a16="http://schemas.microsoft.com/office/drawing/2014/main" val="621814705"/>
                    </a:ext>
                  </a:extLst>
                </a:gridCol>
                <a:gridCol w="1812889">
                  <a:extLst>
                    <a:ext uri="{9D8B030D-6E8A-4147-A177-3AD203B41FA5}">
                      <a16:colId xmlns:a16="http://schemas.microsoft.com/office/drawing/2014/main" val="22311164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Т/р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Чора-тадбирлар номи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Амалга ошириш механизми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Ижро муддати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Молиялаштириш манбаи ва миқдори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Масъул ижрочилар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9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71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127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442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EEB37-88C6-449E-92BE-BE9EB86B9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z-Cyrl-UZ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Аҳоли орасида соғлом турмуш тарзини  шакллантириш бўйича</a:t>
            </a: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z-Cyrl-UZ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2030 йилгача ривожланиш стратегия натижаларининг</a:t>
            </a: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z-Cyrl-UZ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САМАРАДОРЛИК КЎРСАТКИЧЛАРИ*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0C5504D-BB3A-4965-8AAA-9111D2089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356329"/>
              </p:ext>
            </p:extLst>
          </p:nvPr>
        </p:nvGraphicFramePr>
        <p:xfrm>
          <a:off x="838204" y="2013894"/>
          <a:ext cx="10515596" cy="2008632"/>
        </p:xfrm>
        <a:graphic>
          <a:graphicData uri="http://schemas.openxmlformats.org/drawingml/2006/table">
            <a:tbl>
              <a:tblPr firstRow="1" firstCol="1" bandRow="1"/>
              <a:tblGrid>
                <a:gridCol w="639348">
                  <a:extLst>
                    <a:ext uri="{9D8B030D-6E8A-4147-A177-3AD203B41FA5}">
                      <a16:colId xmlns:a16="http://schemas.microsoft.com/office/drawing/2014/main" val="1168037383"/>
                    </a:ext>
                  </a:extLst>
                </a:gridCol>
                <a:gridCol w="1514246">
                  <a:extLst>
                    <a:ext uri="{9D8B030D-6E8A-4147-A177-3AD203B41FA5}">
                      <a16:colId xmlns:a16="http://schemas.microsoft.com/office/drawing/2014/main" val="494665382"/>
                    </a:ext>
                  </a:extLst>
                </a:gridCol>
                <a:gridCol w="1842333">
                  <a:extLst>
                    <a:ext uri="{9D8B030D-6E8A-4147-A177-3AD203B41FA5}">
                      <a16:colId xmlns:a16="http://schemas.microsoft.com/office/drawing/2014/main" val="2324641837"/>
                    </a:ext>
                  </a:extLst>
                </a:gridCol>
                <a:gridCol w="916960">
                  <a:extLst>
                    <a:ext uri="{9D8B030D-6E8A-4147-A177-3AD203B41FA5}">
                      <a16:colId xmlns:a16="http://schemas.microsoft.com/office/drawing/2014/main" val="1136277488"/>
                    </a:ext>
                  </a:extLst>
                </a:gridCol>
                <a:gridCol w="639348">
                  <a:extLst>
                    <a:ext uri="{9D8B030D-6E8A-4147-A177-3AD203B41FA5}">
                      <a16:colId xmlns:a16="http://schemas.microsoft.com/office/drawing/2014/main" val="2331307419"/>
                    </a:ext>
                  </a:extLst>
                </a:gridCol>
                <a:gridCol w="639348">
                  <a:extLst>
                    <a:ext uri="{9D8B030D-6E8A-4147-A177-3AD203B41FA5}">
                      <a16:colId xmlns:a16="http://schemas.microsoft.com/office/drawing/2014/main" val="3446640759"/>
                    </a:ext>
                  </a:extLst>
                </a:gridCol>
                <a:gridCol w="639348">
                  <a:extLst>
                    <a:ext uri="{9D8B030D-6E8A-4147-A177-3AD203B41FA5}">
                      <a16:colId xmlns:a16="http://schemas.microsoft.com/office/drawing/2014/main" val="3105760668"/>
                    </a:ext>
                  </a:extLst>
                </a:gridCol>
                <a:gridCol w="967435">
                  <a:extLst>
                    <a:ext uri="{9D8B030D-6E8A-4147-A177-3AD203B41FA5}">
                      <a16:colId xmlns:a16="http://schemas.microsoft.com/office/drawing/2014/main" val="1879229042"/>
                    </a:ext>
                  </a:extLst>
                </a:gridCol>
                <a:gridCol w="967435">
                  <a:extLst>
                    <a:ext uri="{9D8B030D-6E8A-4147-A177-3AD203B41FA5}">
                      <a16:colId xmlns:a16="http://schemas.microsoft.com/office/drawing/2014/main" val="21751784"/>
                    </a:ext>
                  </a:extLst>
                </a:gridCol>
                <a:gridCol w="606797">
                  <a:extLst>
                    <a:ext uri="{9D8B030D-6E8A-4147-A177-3AD203B41FA5}">
                      <a16:colId xmlns:a16="http://schemas.microsoft.com/office/drawing/2014/main" val="1182753339"/>
                    </a:ext>
                  </a:extLst>
                </a:gridCol>
                <a:gridCol w="1142998">
                  <a:extLst>
                    <a:ext uri="{9D8B030D-6E8A-4147-A177-3AD203B41FA5}">
                      <a16:colId xmlns:a16="http://schemas.microsoft.com/office/drawing/2014/main" val="4268289414"/>
                    </a:ext>
                  </a:extLst>
                </a:gridCol>
              </a:tblGrid>
              <a:tr h="18097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Т/р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Мақсадлар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амарадорлик кўрсаткичлари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йил</a:t>
                      </a: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кўрсаткич</a:t>
                      </a: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z-Cyrl-UZ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Режалаштирилаётган  кўрсаткичлар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Молиявий манбалар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Самарадорлик кўрсаткичига эришишга масъул идора ва вазирлик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702327"/>
                  </a:ext>
                </a:extLst>
              </a:tr>
              <a:tr h="6673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75379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71076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2820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DA9B9B5-1B6B-477D-8B04-B5DD2C98849C}"/>
              </a:ext>
            </a:extLst>
          </p:cNvPr>
          <p:cNvSpPr txBox="1"/>
          <p:nvPr/>
        </p:nvSpPr>
        <p:spPr>
          <a:xfrm>
            <a:off x="838200" y="4645550"/>
            <a:ext cx="106635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*-</a:t>
            </a:r>
            <a:r>
              <a:rPr lang="ru-RU" i="1" dirty="0" err="1"/>
              <a:t>самарадорлик</a:t>
            </a:r>
            <a:r>
              <a:rPr lang="ru-RU" i="1" dirty="0"/>
              <a:t> </a:t>
            </a:r>
            <a:r>
              <a:rPr lang="ru-RU" i="1" dirty="0" err="1"/>
              <a:t>кўрсаткичлари</a:t>
            </a:r>
            <a:r>
              <a:rPr lang="ru-RU" i="1" dirty="0"/>
              <a:t> </a:t>
            </a:r>
            <a:r>
              <a:rPr lang="ru-RU" i="1" dirty="0" err="1"/>
              <a:t>Ўзбекистон</a:t>
            </a:r>
            <a:r>
              <a:rPr lang="ru-RU" i="1" dirty="0"/>
              <a:t> </a:t>
            </a:r>
            <a:r>
              <a:rPr lang="ru-RU" i="1" dirty="0" err="1"/>
              <a:t>Республикаси</a:t>
            </a:r>
            <a:r>
              <a:rPr lang="ru-RU" i="1" dirty="0"/>
              <a:t> </a:t>
            </a:r>
            <a:r>
              <a:rPr lang="ru-RU" i="1" dirty="0" err="1"/>
              <a:t>Президентининг</a:t>
            </a:r>
            <a:r>
              <a:rPr lang="ru-RU" i="1" dirty="0"/>
              <a:t> 2026 </a:t>
            </a:r>
            <a:r>
              <a:rPr lang="ru-RU" i="1" dirty="0" err="1"/>
              <a:t>йил</a:t>
            </a:r>
            <a:r>
              <a:rPr lang="ru-RU" i="1" dirty="0"/>
              <a:t> 16-февралдаги «Мамлакат </a:t>
            </a:r>
            <a:r>
              <a:rPr lang="ru-RU" i="1" dirty="0" err="1"/>
              <a:t>тараққиётининг</a:t>
            </a:r>
            <a:r>
              <a:rPr lang="ru-RU" i="1" dirty="0"/>
              <a:t> 2030 </a:t>
            </a:r>
            <a:r>
              <a:rPr lang="ru-RU" i="1" dirty="0" err="1"/>
              <a:t>йилгача</a:t>
            </a:r>
            <a:r>
              <a:rPr lang="ru-RU" i="1" dirty="0"/>
              <a:t> </a:t>
            </a:r>
            <a:r>
              <a:rPr lang="ru-RU" i="1" dirty="0" err="1"/>
              <a:t>мўлжалланган</a:t>
            </a:r>
            <a:r>
              <a:rPr lang="ru-RU" i="1" dirty="0"/>
              <a:t> </a:t>
            </a:r>
            <a:r>
              <a:rPr lang="ru-RU" i="1" dirty="0" err="1"/>
              <a:t>устувор</a:t>
            </a:r>
            <a:r>
              <a:rPr lang="ru-RU" i="1" dirty="0"/>
              <a:t> </a:t>
            </a:r>
            <a:r>
              <a:rPr lang="ru-RU" i="1" dirty="0" err="1"/>
              <a:t>йўналишлари</a:t>
            </a:r>
            <a:r>
              <a:rPr lang="ru-RU" i="1" dirty="0"/>
              <a:t> </a:t>
            </a:r>
            <a:r>
              <a:rPr lang="ru-RU" i="1" dirty="0" err="1"/>
              <a:t>доирасида</a:t>
            </a:r>
            <a:r>
              <a:rPr lang="ru-RU" i="1" dirty="0"/>
              <a:t> </a:t>
            </a:r>
            <a:r>
              <a:rPr lang="ru-RU" i="1" dirty="0" err="1"/>
              <a:t>ислоҳотларни</a:t>
            </a:r>
            <a:r>
              <a:rPr lang="ru-RU" i="1" dirty="0"/>
              <a:t> </a:t>
            </a:r>
            <a:r>
              <a:rPr lang="ru-RU" i="1" dirty="0" err="1"/>
              <a:t>изчил</a:t>
            </a:r>
            <a:r>
              <a:rPr lang="ru-RU" i="1" dirty="0"/>
              <a:t> </a:t>
            </a:r>
            <a:r>
              <a:rPr lang="ru-RU" i="1" dirty="0" err="1"/>
              <a:t>давом</a:t>
            </a:r>
            <a:r>
              <a:rPr lang="ru-RU" i="1" dirty="0"/>
              <a:t> </a:t>
            </a:r>
            <a:r>
              <a:rPr lang="ru-RU" i="1" dirty="0" err="1"/>
              <a:t>эттириш</a:t>
            </a:r>
            <a:r>
              <a:rPr lang="ru-RU" i="1" dirty="0"/>
              <a:t> </a:t>
            </a:r>
            <a:r>
              <a:rPr lang="ru-RU" i="1" dirty="0" err="1"/>
              <a:t>ва</a:t>
            </a:r>
            <a:r>
              <a:rPr lang="ru-RU" i="1" dirty="0"/>
              <a:t> </a:t>
            </a:r>
            <a:r>
              <a:rPr lang="ru-RU" i="1" dirty="0" err="1"/>
              <a:t>янги</a:t>
            </a:r>
            <a:r>
              <a:rPr lang="ru-RU" i="1" dirty="0"/>
              <a:t> </a:t>
            </a:r>
            <a:r>
              <a:rPr lang="ru-RU" i="1" dirty="0" err="1"/>
              <a:t>босқичга</a:t>
            </a:r>
            <a:r>
              <a:rPr lang="ru-RU" i="1" dirty="0"/>
              <a:t> </a:t>
            </a:r>
            <a:r>
              <a:rPr lang="ru-RU" i="1" dirty="0" err="1"/>
              <a:t>олиб</a:t>
            </a:r>
            <a:r>
              <a:rPr lang="ru-RU" i="1" dirty="0"/>
              <a:t> </a:t>
            </a:r>
            <a:r>
              <a:rPr lang="ru-RU" i="1" dirty="0" err="1"/>
              <a:t>чиқишнинг</a:t>
            </a:r>
            <a:r>
              <a:rPr lang="ru-RU" i="1" dirty="0"/>
              <a:t> </a:t>
            </a:r>
            <a:r>
              <a:rPr lang="ru-RU" i="1" dirty="0" err="1"/>
              <a:t>қўшимча</a:t>
            </a:r>
            <a:r>
              <a:rPr lang="ru-RU" i="1" dirty="0"/>
              <a:t> </a:t>
            </a:r>
            <a:r>
              <a:rPr lang="ru-RU" i="1" dirty="0" err="1"/>
              <a:t>чора-тадбирлари</a:t>
            </a:r>
            <a:r>
              <a:rPr lang="ru-RU" i="1" dirty="0"/>
              <a:t> </a:t>
            </a:r>
            <a:r>
              <a:rPr lang="ru-RU" i="1" dirty="0" err="1"/>
              <a:t>тўғрисида»ги</a:t>
            </a:r>
            <a:r>
              <a:rPr lang="ru-RU" i="1" dirty="0"/>
              <a:t> ПФ 21 </a:t>
            </a:r>
            <a:r>
              <a:rPr lang="ru-RU" i="1" dirty="0" err="1"/>
              <a:t>сонли</a:t>
            </a:r>
            <a:r>
              <a:rPr lang="ru-RU" i="1" dirty="0"/>
              <a:t> </a:t>
            </a:r>
            <a:r>
              <a:rPr lang="ru-RU" i="1" dirty="0" err="1"/>
              <a:t>фармони</a:t>
            </a:r>
            <a:r>
              <a:rPr lang="ru-RU" i="1" dirty="0"/>
              <a:t> </a:t>
            </a:r>
            <a:r>
              <a:rPr lang="ru-RU" i="1" dirty="0" err="1"/>
              <a:t>билан</a:t>
            </a:r>
            <a:r>
              <a:rPr lang="ru-RU" i="1" dirty="0"/>
              <a:t> </a:t>
            </a:r>
            <a:r>
              <a:rPr lang="ru-RU" i="1" dirty="0" err="1"/>
              <a:t>тасдиқланган</a:t>
            </a:r>
            <a:r>
              <a:rPr lang="ru-RU" i="1" dirty="0"/>
              <a:t> </a:t>
            </a:r>
            <a:r>
              <a:rPr lang="ru-RU" i="1" dirty="0" err="1"/>
              <a:t>кўрсаткичларга</a:t>
            </a:r>
            <a:r>
              <a:rPr lang="ru-RU" i="1" dirty="0"/>
              <a:t> </a:t>
            </a:r>
            <a:r>
              <a:rPr lang="ru-RU" i="1" dirty="0" err="1"/>
              <a:t>мос</a:t>
            </a:r>
            <a:r>
              <a:rPr lang="ru-RU" i="1" dirty="0"/>
              <a:t> </a:t>
            </a:r>
            <a:r>
              <a:rPr lang="ru-RU" i="1" dirty="0" err="1"/>
              <a:t>бўлиши</a:t>
            </a:r>
            <a:r>
              <a:rPr lang="ru-RU" i="1" dirty="0"/>
              <a:t> </a:t>
            </a:r>
            <a:r>
              <a:rPr lang="ru-RU" i="1" dirty="0" err="1"/>
              <a:t>керак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07502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23BB6-5931-7F07-CE5B-B85EF727E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4B558-557C-9B12-746B-FE565C85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6F40530-4356-4930-7678-B38C67546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0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712F5-C404-159D-1FDD-1404592C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B959EA-F95E-0629-BA07-8915F6558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C073AD-7FAA-A1E7-BF13-97D2DF935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99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2388F-3E9B-0BEF-7B04-9DF610A8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3190B1-9235-CC37-6DE0-C5DEBFCC4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13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75F3F-20BD-E34D-2EE1-478FFE8D6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650279-A4CC-8BF8-4A51-6FD03BD0E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66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C3AB3-9455-0EEE-3262-FB30DD16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AEE5B2-CCEF-A55D-DB15-051ABB9A9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11891" cy="67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02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0FD70-E616-8A07-AC9C-24C63F5DF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AB9893E-3D22-F777-58C0-13280F1A0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1"/>
            <a:ext cx="12413673" cy="69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94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35A90-C966-E3C8-4598-86543748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04ABF8-B1D6-FDAB-2EC3-9D4D8662A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368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213</Words>
  <Application>Microsoft Office PowerPoint</Application>
  <PresentationFormat>Широкоэкранный</PresentationFormat>
  <Paragraphs>64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Аҳоли орасида соғлом турмуш тарзини  шакллантириш бўйича 2030 йилгача  СТРАТЕГИЯ</vt:lpstr>
      <vt:lpstr>Аҳоли орасида соғлом турмуш тарзини  шакллантириш бўйича 2030 йилгача стратегияни амалга ошириш юзасидан  КОМПЛЕКС ЧОРА ТАДБИРЛАР ДАСТУРИ</vt:lpstr>
      <vt:lpstr>Аҳоли орасида соғлом турмуш тарзини  шакллантириш бўйича 2030 йилгача ривожланиш стратегия натижаларининг САМАРАДОРЛИК КЎРСАТКИЧЛАРИ*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Аҳоли орасида соғлом турмуш тарзини  шакллантириш бўйича 2030 йилгача  СТРАТЕГИЯ</dc:title>
  <dc:creator>Феруза Тахирова</dc:creator>
  <cp:lastModifiedBy>User</cp:lastModifiedBy>
  <cp:revision>10</cp:revision>
  <dcterms:created xsi:type="dcterms:W3CDTF">2026-04-21T05:52:23Z</dcterms:created>
  <dcterms:modified xsi:type="dcterms:W3CDTF">2026-04-22T09:05:50Z</dcterms:modified>
</cp:coreProperties>
</file>